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Nunito" panose="020B0604020202020204" charset="-52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18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5979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7459920d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7459920d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7459920d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97459920d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97459920d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97459920d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7459920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7459920d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7459920d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97459920d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7459920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97459920d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7459920d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97459920d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7459920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97459920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97459920d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97459920d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7459920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97459920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chs.gov.by/glavnoe/142018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.pfst.net/2012.03/113451481862a000e3739d32dc49fb6c462d3600a56_b.jpg" TargetMode="External"/><Relationship Id="rId3" Type="http://schemas.openxmlformats.org/officeDocument/2006/relationships/hyperlink" Target="https://popovka.edumsko.ru/uploads/1000/946/section/47261/images/stupeni.gif?1505125983042" TargetMode="External"/><Relationship Id="rId7" Type="http://schemas.openxmlformats.org/officeDocument/2006/relationships/hyperlink" Target="https://thumbs.dreamstime.com/z/%D0%B7-%D0%B8%D0%B9-%D0%BF%D0%B5%D1%80%D1%81%D0%BE%D0%BD%D0%B0%D0%B6-%D0%B8%D0%B7-%D0%BC%D1%83-%D1%8C%D1%82%D1%84%D0%B8-%D1%8C%D0%BC%D0%B0-%D0%BE%D0%B3%D0%BD%D1%8F-%D1%81-%D0%BE%D1%82%D0%BA%D1%80%D1%8B%D1%82%D1%8B%D0%BC-%D0%BE%D1%80%D1%83%D0%B6%D0%B8%D0%B5%D0%BC-%D0%BF%D0%B5%D1%80%D0%B5-%D0%BF-%D0%B0%D0%BC%D0%B5%D0%BD%D0%B0%D0%BC%D0%B8-44292773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m0-tub-by.yandex.net/i?id=0fe9804db6275d5aecfda3eed58fd466&amp;n=13" TargetMode="External"/><Relationship Id="rId5" Type="http://schemas.openxmlformats.org/officeDocument/2006/relationships/hyperlink" Target="http://img.taopic.com/uploads/allimg/120816/214789-120Q621510592.jpg" TargetMode="External"/><Relationship Id="rId10" Type="http://schemas.openxmlformats.org/officeDocument/2006/relationships/hyperlink" Target="http://styl.veryphoto.ru/img-q5y5x5n4g40414m5a4v4a426v504o4s4/wp-content/uploads/2012/03/how-to-draw-a-campfire.jpg" TargetMode="External"/><Relationship Id="rId4" Type="http://schemas.openxmlformats.org/officeDocument/2006/relationships/hyperlink" Target="http://cn12.nevsedoma.com.ua/photo/90/3/mozg-002.jpg" TargetMode="External"/><Relationship Id="rId9" Type="http://schemas.openxmlformats.org/officeDocument/2006/relationships/hyperlink" Target="http://moziru.com/images/fireplace-clipart-bon-fire-1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0B5394"/>
                </a:solidFill>
              </a:rPr>
              <a:t>Практическое занятие</a:t>
            </a:r>
            <a:endParaRPr sz="4800">
              <a:solidFill>
                <a:srgbClr val="0B5394"/>
              </a:solidFill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body" idx="1"/>
          </p:nvPr>
        </p:nvSpPr>
        <p:spPr>
          <a:xfrm>
            <a:off x="2446800" y="2181950"/>
            <a:ext cx="5877900" cy="19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4800" b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"Лестница   безопасности"</a:t>
            </a:r>
            <a:endParaRPr sz="4800"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25" y="2497250"/>
            <a:ext cx="2494175" cy="22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732900" y="996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Задание 9</a:t>
            </a:r>
            <a:endParaRPr sz="3600"/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1"/>
          </p:nvPr>
        </p:nvSpPr>
        <p:spPr>
          <a:xfrm>
            <a:off x="819150" y="1466500"/>
            <a:ext cx="5629200" cy="29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Расскажи как ты поступишь в случае пожара.  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Свой рассказ перешли в редакцию газеты    </a:t>
            </a:r>
            <a:r>
              <a:rPr lang="ru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"Юный спасатель"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93" name="Google Shape;19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0825" y="2214075"/>
            <a:ext cx="2692099" cy="263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819150" y="504500"/>
            <a:ext cx="7505700" cy="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Ресурсы:</a:t>
            </a:r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1"/>
          </p:nvPr>
        </p:nvSpPr>
        <p:spPr>
          <a:xfrm>
            <a:off x="819150" y="1362150"/>
            <a:ext cx="7505700" cy="30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https://popovka.edumsko.ru/uploads/1000/946/section/47261/images/stupeni.gif?1505125983042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http://cn12.nevsedoma.com.ua/photo/90/3/mozg-002.jpg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http://img.taopic.com/uploads/allimg/120816/214789-120Q621510592.jpg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https://im0-tub-by.yandex.net/i?id=0fe9804db6275d5aecfda3eed58fd466&amp;n=13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https://thumbs.dreamstime.com/z/з-ий-персонаж-из-му-ьтфи-ьма-огня-с-открытым-оружием-пере-п-аменами-44292773.jpg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8"/>
              </a:rPr>
              <a:t>https://s.pfst.net/2012.03/113451481862a000e3739d32dc49fb6c462d3600a56_b.jpg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9"/>
              </a:rPr>
              <a:t>http://moziru.com/images/fireplace-clipart-bon-fire-10.jpg</a:t>
            </a:r>
            <a:r>
              <a:rPr lang="ru" sz="11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0"/>
              </a:rPr>
              <a:t>http://styl.veryphoto.ru/img-q5y5x5n4g40414m5a4v4a426v504o4s4/wp-content/uploads/2012/03/how-to-draw-a-campfire.jpg</a:t>
            </a:r>
            <a:endParaRPr sz="1100" u="sng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  <a:hlinkClick r:id="rId1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ctrTitle"/>
          </p:nvPr>
        </p:nvSpPr>
        <p:spPr>
          <a:xfrm>
            <a:off x="1858700" y="857648"/>
            <a:ext cx="5361300" cy="14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Задание 1</a:t>
            </a: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>
            <a:off x="719725" y="1899600"/>
            <a:ext cx="6052500" cy="20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Нарисуй</a:t>
            </a:r>
            <a:r>
              <a:rPr lang="ru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опасность, которую ты обнаружил дома</a:t>
            </a:r>
            <a:r>
              <a:rPr lang="ru" sz="3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Размести</a:t>
            </a:r>
            <a:r>
              <a:rPr lang="ru" sz="3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свой рисунок на выставке рисунков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«Моя безопасность дома»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6850" y="2536950"/>
            <a:ext cx="1972351" cy="229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819150" y="613525"/>
            <a:ext cx="75057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Задание 2</a:t>
            </a:r>
            <a:endParaRPr sz="3600"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1"/>
          </p:nvPr>
        </p:nvSpPr>
        <p:spPr>
          <a:xfrm>
            <a:off x="517350" y="1250725"/>
            <a:ext cx="7505700" cy="3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Нарисуй плакат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4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“Огонь-друг, огонь-враг".</a:t>
            </a:r>
            <a:endParaRPr sz="4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Прими участие в  выставке рисунков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классе. 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4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375" y="228225"/>
            <a:ext cx="1929875" cy="26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Задание 3</a:t>
            </a:r>
            <a:endParaRPr sz="3600"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755576" y="1491630"/>
            <a:ext cx="62439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Нарисуй</a:t>
            </a:r>
            <a:r>
              <a:rPr lang="ru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электроприборы, которые есть у тебя дома</a:t>
            </a:r>
            <a:r>
              <a:rPr lang="ru" sz="3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Найди дополнительную информацию об этих предметах. Поделись информацией с друзьями.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250" y="1911800"/>
            <a:ext cx="2075375" cy="281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819150" y="366625"/>
            <a:ext cx="7505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Задание 4</a:t>
            </a:r>
            <a:endParaRPr sz="3600"/>
          </a:p>
        </p:txBody>
      </p:sp>
      <p:sp>
        <p:nvSpPr>
          <p:cNvPr id="157" name="Google Shape;157;p17"/>
          <p:cNvSpPr txBox="1">
            <a:spLocks noGrp="1"/>
          </p:cNvSpPr>
          <p:nvPr>
            <p:ph type="body" idx="1"/>
          </p:nvPr>
        </p:nvSpPr>
        <p:spPr>
          <a:xfrm>
            <a:off x="491875" y="1045950"/>
            <a:ext cx="7833000" cy="33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Запиши :</a:t>
            </a:r>
            <a:r>
              <a:rPr lang="ru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пожарной </a:t>
            </a:r>
            <a:r>
              <a:rPr lang="ru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службы-...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сигналы</a:t>
            </a:r>
            <a:r>
              <a:rPr lang="ru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ru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милиции-...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службы газа-...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</a:t>
            </a:r>
            <a:r>
              <a:rPr lang="ru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скорой </a:t>
            </a:r>
            <a:r>
              <a:rPr lang="ru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медицинской </a:t>
            </a:r>
            <a:r>
              <a:rPr lang="ru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службы-...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1600"/>
              </a:spcAft>
              <a:buNone/>
            </a:pPr>
            <a:endParaRPr sz="4800" dirty="0"/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1175" y="485225"/>
            <a:ext cx="1972625" cy="26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Задание 5</a:t>
            </a:r>
            <a:endParaRPr sz="3600"/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Расскажи, </a:t>
            </a:r>
            <a:r>
              <a:rPr lang="ru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нельзя </a:t>
            </a:r>
            <a:endParaRPr lang="ru" sz="36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</a:t>
            </a:r>
            <a:r>
              <a:rPr lang="ru" sz="36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елать </a:t>
            </a:r>
            <a:r>
              <a:rPr lang="ru" sz="3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 электроприборами.</a:t>
            </a:r>
            <a:endParaRPr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4626" y="254650"/>
            <a:ext cx="2927897" cy="285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Задание 6</a:t>
            </a:r>
            <a:endParaRPr sz="3600"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819150" y="1466500"/>
            <a:ext cx="7505700" cy="29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" sz="30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Нарисуй</a:t>
            </a:r>
            <a:r>
              <a:rPr lang="ru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плакат </a:t>
            </a:r>
            <a:endParaRPr sz="3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"А у нас в квартире газ".</a:t>
            </a:r>
            <a:endParaRPr sz="3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ru" sz="24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Расскажи</a:t>
            </a:r>
            <a:r>
              <a:rPr lang="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родителям или одноклассникам  </a:t>
            </a:r>
            <a:r>
              <a:rPr lang="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правила пользования электроприборами.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3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8425" y="6867"/>
            <a:ext cx="2367075" cy="32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Задание 7</a:t>
            </a:r>
            <a:endParaRPr sz="3600"/>
          </a:p>
        </p:txBody>
      </p:sp>
      <p:sp>
        <p:nvSpPr>
          <p:cNvPr id="178" name="Google Shape;178;p20"/>
          <p:cNvSpPr txBox="1">
            <a:spLocks noGrp="1"/>
          </p:cNvSpPr>
          <p:nvPr>
            <p:ph type="body" idx="1"/>
          </p:nvPr>
        </p:nvSpPr>
        <p:spPr>
          <a:xfrm>
            <a:off x="819150" y="1715300"/>
            <a:ext cx="7505700" cy="27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Порассуждай. </a:t>
            </a: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 предотвратить пожарную безопасность?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Поделись своим мнением с друзьями.</a:t>
            </a:r>
            <a:endParaRPr sz="3000"/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1799" y="370575"/>
            <a:ext cx="2452025" cy="25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Задание 8</a:t>
            </a:r>
            <a:endParaRPr sz="3600"/>
          </a:p>
        </p:txBody>
      </p:sp>
      <p:sp>
        <p:nvSpPr>
          <p:cNvPr id="185" name="Google Shape;185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ru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Запиши</a:t>
            </a: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какие опасности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обнаружил ты в школе.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Своё письмо </a:t>
            </a:r>
            <a:r>
              <a:rPr lang="ru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передай</a:t>
            </a: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учителю.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2875" y="263303"/>
            <a:ext cx="2992500" cy="29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Экран (16:9)</PresentationFormat>
  <Paragraphs>49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Nunito</vt:lpstr>
      <vt:lpstr>Verdana</vt:lpstr>
      <vt:lpstr>Calibri</vt:lpstr>
      <vt:lpstr>Shift</vt:lpstr>
      <vt:lpstr>Практическое занятие</vt:lpstr>
      <vt:lpstr>Задание 1</vt:lpstr>
      <vt:lpstr>Задание 2</vt:lpstr>
      <vt:lpstr>Задание 3</vt:lpstr>
      <vt:lpstr>Задание 4</vt:lpstr>
      <vt:lpstr>Задание 5</vt:lpstr>
      <vt:lpstr>Задание 6</vt:lpstr>
      <vt:lpstr>Задание 7</vt:lpstr>
      <vt:lpstr>Задание 8</vt:lpstr>
      <vt:lpstr>Задание 9</vt:lpstr>
      <vt:lpstr>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занятие</dc:title>
  <cp:lastModifiedBy>Ольга</cp:lastModifiedBy>
  <cp:revision>2</cp:revision>
  <dcterms:modified xsi:type="dcterms:W3CDTF">2021-02-21T16:53:12Z</dcterms:modified>
</cp:coreProperties>
</file>